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D913F-ABCB-4FEA-98F4-8BD0F7BDA8DB}" type="datetimeFigureOut">
              <a:rPr lang="es-ES" smtClean="0"/>
              <a:pPr/>
              <a:t>07/06/2021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0A609-3795-403F-BB51-0614CAD026C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7"/>
          <p:cNvSpPr>
            <a:spLocks noChangeArrowheads="1"/>
          </p:cNvSpPr>
          <p:nvPr/>
        </p:nvSpPr>
        <p:spPr bwMode="auto">
          <a:xfrm>
            <a:off x="154914" y="1052736"/>
            <a:ext cx="8964488" cy="5040560"/>
          </a:xfrm>
          <a:prstGeom prst="notchedRightArrow">
            <a:avLst>
              <a:gd name="adj1" fmla="val 62824"/>
              <a:gd name="adj2" fmla="val 48520"/>
            </a:avLst>
          </a:prstGeom>
          <a:solidFill>
            <a:srgbClr val="00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s-ES" dirty="0" smtClean="0">
              <a:solidFill>
                <a:srgbClr val="0070C0"/>
              </a:solidFill>
            </a:endParaRPr>
          </a:p>
          <a:p>
            <a:endParaRPr lang="es-ES" dirty="0">
              <a:solidFill>
                <a:srgbClr val="0070C0"/>
              </a:solidFill>
            </a:endParaRPr>
          </a:p>
          <a:p>
            <a:endParaRPr lang="es-ES" dirty="0" smtClean="0">
              <a:solidFill>
                <a:srgbClr val="0070C0"/>
              </a:solidFill>
            </a:endParaRPr>
          </a:p>
          <a:p>
            <a:endParaRPr lang="es-ES" dirty="0">
              <a:solidFill>
                <a:srgbClr val="0070C0"/>
              </a:solidFill>
            </a:endParaRPr>
          </a:p>
          <a:p>
            <a:endParaRPr lang="es-ES" dirty="0" smtClean="0">
              <a:solidFill>
                <a:srgbClr val="0070C0"/>
              </a:solidFill>
            </a:endParaRPr>
          </a:p>
          <a:p>
            <a:endParaRPr lang="es-ES" dirty="0">
              <a:solidFill>
                <a:srgbClr val="0070C0"/>
              </a:solidFill>
            </a:endParaRPr>
          </a:p>
          <a:p>
            <a:endParaRPr lang="es-ES" dirty="0" smtClean="0">
              <a:solidFill>
                <a:srgbClr val="0070C0"/>
              </a:solidFill>
            </a:endParaRPr>
          </a:p>
          <a:p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6" name="WordArt 28"/>
          <p:cNvSpPr>
            <a:spLocks noChangeArrowheads="1" noChangeShapeType="1" noTextEdit="1"/>
          </p:cNvSpPr>
          <p:nvPr/>
        </p:nvSpPr>
        <p:spPr bwMode="auto">
          <a:xfrm>
            <a:off x="2693476" y="2301172"/>
            <a:ext cx="5247157" cy="13472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32"/>
              </a:avLst>
            </a:prstTxWarp>
          </a:bodyPr>
          <a:lstStyle/>
          <a:p>
            <a:pPr algn="ctr"/>
            <a:r>
              <a:rPr lang="es-ES" sz="3600" b="1" kern="10" spc="-36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dvance</a:t>
            </a:r>
          </a:p>
        </p:txBody>
      </p:sp>
      <p:sp>
        <p:nvSpPr>
          <p:cNvPr id="12" name="WordArt 34"/>
          <p:cNvSpPr>
            <a:spLocks noChangeArrowheads="1" noChangeShapeType="1" noTextEdit="1"/>
          </p:cNvSpPr>
          <p:nvPr/>
        </p:nvSpPr>
        <p:spPr bwMode="auto">
          <a:xfrm>
            <a:off x="1465328" y="4374097"/>
            <a:ext cx="6283720" cy="58780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s-ES" sz="3600" b="1" kern="10" spc="-180" dirty="0" smtClean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Language Centre</a:t>
            </a:r>
            <a:endParaRPr lang="es-ES" sz="3600" b="1" kern="10" spc="-180" dirty="0">
              <a:ln w="6350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Arial Black"/>
            </a:endParaRPr>
          </a:p>
        </p:txBody>
      </p:sp>
      <p:sp>
        <p:nvSpPr>
          <p:cNvPr id="13" name="WordArt 35"/>
          <p:cNvSpPr>
            <a:spLocks noChangeArrowheads="1" noChangeShapeType="1" noTextEdit="1"/>
          </p:cNvSpPr>
          <p:nvPr/>
        </p:nvSpPr>
        <p:spPr bwMode="auto">
          <a:xfrm>
            <a:off x="1559213" y="2301172"/>
            <a:ext cx="1334427" cy="191166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s-ES" sz="3600" b="1" kern="10" spc="-180" dirty="0">
                <a:ln w="63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A</a:t>
            </a:r>
          </a:p>
        </p:txBody>
      </p:sp>
      <p:sp>
        <p:nvSpPr>
          <p:cNvPr id="11" name="AutoShape 33"/>
          <p:cNvSpPr>
            <a:spLocks noChangeArrowheads="1"/>
          </p:cNvSpPr>
          <p:nvPr/>
        </p:nvSpPr>
        <p:spPr bwMode="auto">
          <a:xfrm>
            <a:off x="6652627" y="3717032"/>
            <a:ext cx="1591781" cy="672669"/>
          </a:xfrm>
          <a:prstGeom prst="rightArrow">
            <a:avLst>
              <a:gd name="adj1" fmla="val 47704"/>
              <a:gd name="adj2" fmla="val 59857"/>
            </a:avLst>
          </a:prstGeom>
          <a:solidFill>
            <a:srgbClr val="FFFF00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" name="Rectangle 1"/>
          <p:cNvSpPr/>
          <p:nvPr/>
        </p:nvSpPr>
        <p:spPr>
          <a:xfrm>
            <a:off x="5580112" y="3882857"/>
            <a:ext cx="936104" cy="329981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angle 13"/>
          <p:cNvSpPr/>
          <p:nvPr/>
        </p:nvSpPr>
        <p:spPr>
          <a:xfrm>
            <a:off x="4024446" y="3896359"/>
            <a:ext cx="576064" cy="3206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angle 14"/>
          <p:cNvSpPr/>
          <p:nvPr/>
        </p:nvSpPr>
        <p:spPr>
          <a:xfrm>
            <a:off x="4716016" y="3887900"/>
            <a:ext cx="792088" cy="3206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Rectangle 15"/>
          <p:cNvSpPr/>
          <p:nvPr/>
        </p:nvSpPr>
        <p:spPr>
          <a:xfrm>
            <a:off x="3491880" y="3891242"/>
            <a:ext cx="432048" cy="3206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Rectangle 16"/>
          <p:cNvSpPr/>
          <p:nvPr/>
        </p:nvSpPr>
        <p:spPr>
          <a:xfrm>
            <a:off x="3059832" y="3892974"/>
            <a:ext cx="288032" cy="320648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Micky</dc:creator>
  <cp:lastModifiedBy>Dell</cp:lastModifiedBy>
  <cp:revision>15</cp:revision>
  <dcterms:created xsi:type="dcterms:W3CDTF">2016-04-08T08:22:58Z</dcterms:created>
  <dcterms:modified xsi:type="dcterms:W3CDTF">2021-06-07T12:44:24Z</dcterms:modified>
</cp:coreProperties>
</file>