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6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0A4F6-9D75-418E-8F40-48E158C1AF58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B814D-0BB8-4C6F-8A9F-C2BDDC81980F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AB814D-0BB8-4C6F-8A9F-C2BDDC81980F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1C7860E-79D7-462C-8752-9EDD3F038E7A}" type="datetimeFigureOut">
              <a:rPr lang="es-ES" smtClean="0"/>
              <a:pPr/>
              <a:t>27/01/2016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BFEB1AA-2157-4133-9A10-5578ABA05934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sca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5429264"/>
            <a:ext cx="2017021" cy="12858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0034" y="142852"/>
            <a:ext cx="745803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Participate in our Oscars competition</a:t>
            </a:r>
          </a:p>
          <a:p>
            <a:pPr algn="ctr"/>
            <a:r>
              <a:rPr 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and win two tickets to the cinema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57290" y="3500439"/>
            <a:ext cx="614366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Click on the link and guess the winners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728" y="6357958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Competition open </a:t>
            </a:r>
            <a:r>
              <a:rPr lang="es-ES" dirty="0" err="1" smtClean="0"/>
              <a:t>until</a:t>
            </a:r>
            <a:r>
              <a:rPr lang="es-ES" dirty="0" smtClean="0"/>
              <a:t> </a:t>
            </a:r>
            <a:r>
              <a:rPr lang="es-ES" dirty="0" err="1" smtClean="0"/>
              <a:t>February</a:t>
            </a:r>
            <a:r>
              <a:rPr lang="es-ES" smtClean="0"/>
              <a:t> </a:t>
            </a:r>
            <a:r>
              <a:rPr lang="es-ES" smtClean="0"/>
              <a:t>28 2016</a:t>
            </a:r>
            <a:endParaRPr lang="es-E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16021">
            <a:off x="228780" y="4694197"/>
            <a:ext cx="1634238" cy="1484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450549">
            <a:off x="7134973" y="2763110"/>
            <a:ext cx="2314303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110</TotalTime>
  <Words>27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Module</vt:lpstr>
      <vt:lpstr>Slide 1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.</dc:creator>
  <cp:lastModifiedBy>.</cp:lastModifiedBy>
  <cp:revision>13</cp:revision>
  <dcterms:created xsi:type="dcterms:W3CDTF">2015-01-22T13:10:34Z</dcterms:created>
  <dcterms:modified xsi:type="dcterms:W3CDTF">2016-01-27T11:31:04Z</dcterms:modified>
</cp:coreProperties>
</file>