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715500"/>
  <p:defaultTextStyle>
    <a:defPPr>
      <a:defRPr lang="es-E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24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16B518-3928-4E28-9C20-34DD4010B9D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D4B6AE-29C7-45F5-AA90-9D7DACBD0E6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16FB90-095B-44C9-A5C6-336648DE97D9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BAB256-9E84-4C2D-A8EF-B15BA89E5D1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D39DE7-0B24-4BEB-833A-A36845B3E89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E262A4-856A-4970-BAF3-806157558D1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BE37B9-2256-4A01-B050-CAF5F2A8A8D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1DE1C0-00E0-49DF-9867-DD0364946760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C14DA-BAF0-42E9-8789-F595F5AB1CB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6DAB28-E734-450D-BDCA-48CD90AB4A3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8B6048-7F31-4168-A387-91AEB1B834A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2DD8FE9-897E-4BF7-A0FA-3D81381E2E22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1763713" y="333375"/>
            <a:ext cx="5400675" cy="194468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1671"/>
              </a:avLst>
            </a:prstTxWarp>
          </a:bodyPr>
          <a:lstStyle/>
          <a:p>
            <a:pPr algn="r"/>
            <a:r>
              <a:rPr lang="es-E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FCE SPEAKING</a:t>
            </a:r>
          </a:p>
        </p:txBody>
      </p:sp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207963" y="2565400"/>
            <a:ext cx="8936037" cy="611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Tuesday March 10th </a:t>
            </a:r>
            <a:r>
              <a:rPr lang="en-US" sz="36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19:00 - 20:00</a:t>
            </a:r>
            <a:endParaRPr lang="es-ES" sz="3600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66FF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2056" name="WordArt 8"/>
          <p:cNvSpPr>
            <a:spLocks noChangeArrowheads="1" noChangeShapeType="1" noTextEdit="1"/>
          </p:cNvSpPr>
          <p:nvPr/>
        </p:nvSpPr>
        <p:spPr bwMode="auto">
          <a:xfrm>
            <a:off x="1116013" y="3500438"/>
            <a:ext cx="2952750" cy="2460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Are you studying for </a:t>
            </a:r>
          </a:p>
          <a:p>
            <a:r>
              <a:rPr lang="en-US" sz="2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the First Certificate?</a:t>
            </a:r>
            <a:endParaRPr lang="en-US" sz="2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latin typeface="Arial Black"/>
            </a:endParaRPr>
          </a:p>
          <a:p>
            <a:endParaRPr lang="en-US" sz="2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latin typeface="Arial Black"/>
            </a:endParaRPr>
          </a:p>
          <a:p>
            <a:r>
              <a:rPr lang="en-US" sz="2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Come along to our speaking</a:t>
            </a:r>
          </a:p>
          <a:p>
            <a:r>
              <a:rPr lang="en-US" sz="2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Practice session!</a:t>
            </a:r>
            <a:endParaRPr lang="en-US" sz="2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latin typeface="Arial Black"/>
            </a:endParaRPr>
          </a:p>
          <a:p>
            <a:endParaRPr lang="en-US" sz="2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latin typeface="Arial Black"/>
            </a:endParaRPr>
          </a:p>
          <a:p>
            <a:r>
              <a:rPr lang="en-US" sz="2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Speaking exam practice and helpful </a:t>
            </a:r>
          </a:p>
          <a:p>
            <a:r>
              <a:rPr lang="en-US" sz="2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advice for the oral part of the exam</a:t>
            </a:r>
            <a:endParaRPr lang="es-ES" sz="2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latin typeface="Arial Black"/>
            </a:endParaRPr>
          </a:p>
        </p:txBody>
      </p:sp>
      <p:sp>
        <p:nvSpPr>
          <p:cNvPr id="2057" name="WordArt 9"/>
          <p:cNvSpPr>
            <a:spLocks noChangeArrowheads="1" noChangeShapeType="1" noTextEdit="1"/>
          </p:cNvSpPr>
          <p:nvPr/>
        </p:nvSpPr>
        <p:spPr bwMode="auto">
          <a:xfrm>
            <a:off x="395288" y="6381750"/>
            <a:ext cx="6229350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2"/>
                </a:solidFill>
                <a:latin typeface="Arial Black"/>
              </a:rPr>
              <a:t>Sign up at reception - limited places are available</a:t>
            </a:r>
            <a:endParaRPr lang="es-ES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bg2"/>
              </a:solidFill>
              <a:latin typeface="Arial Black"/>
            </a:endParaRPr>
          </a:p>
        </p:txBody>
      </p:sp>
      <p:pic>
        <p:nvPicPr>
          <p:cNvPr id="2059" name="Picture 11" descr="https://encrypted-tbn1.gstatic.com/images?q=tbn:ANd9GcQ31JEt_-nVLhm3F0bJchhI5t-OKYqHzNurhKZtFCjXEXR-pyj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341869">
            <a:off x="6099404" y="3582338"/>
            <a:ext cx="2833299" cy="1885433"/>
          </a:xfrm>
          <a:prstGeom prst="rect">
            <a:avLst/>
          </a:prstGeom>
          <a:noFill/>
        </p:spPr>
      </p:pic>
      <p:pic>
        <p:nvPicPr>
          <p:cNvPr id="2061" name="Picture 13" descr="http://4.bp.blogspot.com/-Pp-xjLTSp_A/T8ozZKWwejI/AAAAAAAAH-E/HT3a29334YE/s1600/Teleworking_vs_office_work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349574">
            <a:off x="3823832" y="3421576"/>
            <a:ext cx="1799165" cy="1100127"/>
          </a:xfrm>
          <a:prstGeom prst="rect">
            <a:avLst/>
          </a:prstGeom>
          <a:noFill/>
        </p:spPr>
      </p:pic>
      <p:pic>
        <p:nvPicPr>
          <p:cNvPr id="2063" name="Picture 15" descr="http://4.bp.blogspot.com/-7nVxC-QYVdA/U14XcTPcCbI/AAAAAAAAACM/bv4Tnd73R6w/s1600/part+2++njoijhui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624541">
            <a:off x="4530286" y="4652038"/>
            <a:ext cx="1349976" cy="1428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46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Diseño predeterminado</vt:lpstr>
      <vt:lpstr>Slide 1</vt:lpstr>
    </vt:vector>
  </TitlesOfParts>
  <Company>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.</dc:creator>
  <cp:lastModifiedBy>.</cp:lastModifiedBy>
  <cp:revision>6</cp:revision>
  <dcterms:created xsi:type="dcterms:W3CDTF">2013-11-07T14:47:00Z</dcterms:created>
  <dcterms:modified xsi:type="dcterms:W3CDTF">2015-03-03T15:54:37Z</dcterms:modified>
</cp:coreProperties>
</file>